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b6ebcd08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b6ebcd08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b6ebcd08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b6ebcd0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b6ebcd08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b6ebcd08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b6ebcd08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b6ebcd08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b6ebcd08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b6ebcd08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b6ebcd083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b6ebcd08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bootcamp-ia.onrender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19925" y="824975"/>
            <a:ext cx="5446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Simulador de capacidad operativa basado en datos de facturación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42550" y="36870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Mariana Moureas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Joan Sebastian Sandoval Parra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1297500" y="408648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0" y="1045543"/>
            <a:ext cx="4002526" cy="16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991" y="1007150"/>
            <a:ext cx="3774037" cy="17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037" y="2829922"/>
            <a:ext cx="5298325" cy="21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1127575" y="1396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4929613" y="945725"/>
            <a:ext cx="2259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del proyecto: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306" name="Google Shape;306;p27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650" y="1391275"/>
            <a:ext cx="1928625" cy="36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1308275" y="997275"/>
            <a:ext cx="2259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Tecnologías</a:t>
            </a:r>
            <a:r>
              <a:rPr lang="es-419"/>
              <a:t> usadas: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1273750" y="1736825"/>
            <a:ext cx="2259300" cy="24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Backend: FastAPI -Pandas y NumPy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Frontend: </a:t>
            </a:r>
            <a:r>
              <a:rPr lang="es-419"/>
              <a:t>Bootstrap 5 - </a:t>
            </a:r>
            <a:r>
              <a:rPr lang="es-419"/>
              <a:t>HTML / CSS / JavaScript (Fetch API)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lang="es-419"/>
              <a:t>Despliegue: Gi</a:t>
            </a:r>
            <a:r>
              <a:rPr lang="es-419"/>
              <a:t>t -Render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1104900" y="5474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15" name="Google Shape;315;p28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1551300" y="3996200"/>
            <a:ext cx="45207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link: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https://bootcamp-ia.onrender.com/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repo: https://github.com/sebastian408/Bootcamp_IA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1382450" y="1500200"/>
            <a:ext cx="45207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Presentación General del modelo 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Sección de crear datos.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-419" sz="2400">
                <a:solidFill>
                  <a:srgbClr val="FFFFFF"/>
                </a:solidFill>
              </a:rPr>
              <a:t>Sección de Simulación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1104900" y="3649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50" y="1686125"/>
            <a:ext cx="4048525" cy="308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50" y="1131574"/>
            <a:ext cx="4443700" cy="31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1104900" y="3649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75" y="963475"/>
            <a:ext cx="3359274" cy="182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575" y="2976600"/>
            <a:ext cx="3359275" cy="191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125" y="1350325"/>
            <a:ext cx="4094550" cy="35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Contenidos</a:t>
            </a:r>
            <a:endParaRPr sz="3000"/>
          </a:p>
        </p:txBody>
      </p:sp>
      <p:sp>
        <p:nvSpPr>
          <p:cNvPr id="235" name="Google Shape;235;p18"/>
          <p:cNvSpPr txBox="1"/>
          <p:nvPr/>
        </p:nvSpPr>
        <p:spPr>
          <a:xfrm>
            <a:off x="1396275" y="1860676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Contexto 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del proyecto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entación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Despliegue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40477" y="1419289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500"/>
              <a:t>El proyecto consiste en una aplicación web que permite estimar de forma objetiva la capacidad operativa necesaria a partir de datos de facturación. A grandes rasgos, el sistema toma un archivo CSV con el histórico de facturas (o bien </a:t>
            </a:r>
            <a:r>
              <a:rPr lang="es-419" sz="1500"/>
              <a:t>generar</a:t>
            </a:r>
            <a:r>
              <a:rPr lang="es-419" sz="1500"/>
              <a:t> datos sintéticos realistas cuando no se quieren usar datos sensibles), analiza el volumen y la complejidad mensual, proyecta el comportamiento para un año futuro según parámetros definidos por el usuario (crecimiento, distribución interno/externo, jornadas y días laborales) y convierte esa carga de trabajo en horas y en número de colaboradores requeridos por mes y en el pico anual, diferenciando entre personal interno, externo y total.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Análisis del problema</a:t>
            </a:r>
            <a:endParaRPr sz="3000"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088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636525" y="915298"/>
            <a:ext cx="6725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Uso de datos históricos de facturación:</a:t>
            </a:r>
            <a:r>
              <a:rPr lang="es-419"/>
              <a:t> actualmente se cuenta con registros </a:t>
            </a:r>
            <a:r>
              <a:rPr lang="es-419"/>
              <a:t>históricos</a:t>
            </a:r>
            <a:r>
              <a:rPr lang="es-419"/>
              <a:t>, pero no se aprovechan para proyectar escenarios futuros.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55869" y="1710935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2099675" y="1617203"/>
            <a:ext cx="6262500" cy="1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Necesidad de proyección anual: </a:t>
            </a:r>
            <a:r>
              <a:rPr lang="es-419"/>
              <a:t>se requiere estimar la facturación del siguiente año para planear recursos financieros y calcular la cantidad de personas necesarias para gestionar la operación.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21655" y="262318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060725" y="2495471"/>
            <a:ext cx="6262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H</a:t>
            </a:r>
            <a:r>
              <a:rPr b="1" lang="es-419"/>
              <a:t>erramienta que genere los cálculos necesarios: </a:t>
            </a:r>
            <a:r>
              <a:rPr lang="es-419"/>
              <a:t>sin un modelo que combine facturación, tiempos de proceso y tiempos de gestión, las decisiones de contratación y planeación se basan en supuestos, lo que genera riesgo de sobrecarga o ineficiencia.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1548683" y="3897969"/>
            <a:ext cx="1779600" cy="86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Datos históricos de carga laboral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4222658" y="3880578"/>
            <a:ext cx="1461600" cy="86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Proyección usando 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6465283" y="3897969"/>
            <a:ext cx="1779600" cy="86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Dimensionamiento de colaboradores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>
            <a:off x="3483870" y="4352628"/>
            <a:ext cx="583200" cy="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7" name="Google Shape;257;p20"/>
          <p:cNvCxnSpPr/>
          <p:nvPr/>
        </p:nvCxnSpPr>
        <p:spPr>
          <a:xfrm>
            <a:off x="5783158" y="4312428"/>
            <a:ext cx="583200" cy="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del proyecto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3117500" y="1307850"/>
            <a:ext cx="49782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Diseñar e implementar una automatización que, a partir del análisis de datos históricos de facturación y métricas clave de conocimiento del negocio, </a:t>
            </a:r>
            <a:r>
              <a:rPr lang="es-419" sz="1500"/>
              <a:t>permita </a:t>
            </a:r>
            <a:r>
              <a:rPr lang="es-419" sz="1500"/>
              <a:t> proyectar de manera precisa la facturación futura y determinar la cantidad óptima de personal requerido para garantizar la eficiencia operativa y el cumplimiento de la demanda.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 de Datos</a:t>
            </a:r>
            <a:endParaRPr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754825" y="806498"/>
            <a:ext cx="79758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/>
              <a:t>La base de datos se construyó de manera sintética porque no siempre es posible acceder a datos reales completos o disponibles en un formato adecuado. Este enfoque es viable y efectivo para entrenar modelos, siempre que se diseñe con un buen conocimiento del negocio y de las métricas relevantes.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/>
              <a:t>Para ello se definieron reglas y distribuciones basadas en comportamientos observados:</a:t>
            </a:r>
            <a:endParaRPr sz="12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es-419" sz="1200"/>
              <a:t>Tipo de facturación:</a:t>
            </a:r>
            <a:r>
              <a:rPr lang="es-419" sz="1200"/>
              <a:t> se clasificaron las facturas según categorías relevantes del negocio.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es-419" sz="1200"/>
              <a:t>Comportamiento porcentual por tipo de factura: </a:t>
            </a:r>
            <a:r>
              <a:rPr lang="es-419" sz="1200"/>
              <a:t>se asignaron proporciones de facturación según cada tipo, simulando su peso relativo.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es-419" sz="1200"/>
              <a:t>Rangos de valores de facturas:</a:t>
            </a:r>
            <a:r>
              <a:rPr lang="es-419" sz="1200"/>
              <a:t> se establecieron intervalos mínimos y máximos para representar variabilidad realista en montos.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es-419" sz="1200"/>
              <a:t>Cantidad de líneas por factura: </a:t>
            </a:r>
            <a:r>
              <a:rPr lang="es-419" sz="1200"/>
              <a:t>se definieron rangos porcentuales correlacionado con el tipo de factura, reflejando la complejidad de cada transacción.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es-419" sz="1200"/>
              <a:t>Distribución semanal:</a:t>
            </a:r>
            <a:r>
              <a:rPr lang="es-419" sz="1200"/>
              <a:t> se modeló el porcentaje de facturación que ingresa por semana, incorporando patrones de flujo temporal.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/>
              <a:t>En conjunto, estos parámetros permitieron simular datos con lógica de negocio, generando una base confiable para pruebas, análisis y proyecciones.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Persona 1</a:t>
            </a:r>
            <a:endParaRPr sz="1000"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638250" y="1525400"/>
            <a:ext cx="78501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La regresión lineal es un modelo estadístico que busca establecer una relación matemática entre una variable dependiente (por ejemplo, la facturación proyectada o la cantidad de personal requerido) y una o varias variables independientes (facturación histórica, número de líneas por factura, tiempo promedio de procesamiento, distribución semanal, etc.).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Adicional es un modelo robusto y suficiente para capturar relaciones proporcionales entre variables clave, lo que la convierte en una herramienta confiable para este proyecto. Su transparencia y facilidad de interpretación permiten comunicar los resultados de manera clara a equipos financieros, operativos y estratégicos, asegurando que las decisiones se basen en fundamentos estadísticos comprensibles.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Además, ofrece proyecciones consistentes con un bajo costo computacional, lo que resulta ideal en escenarios donde se requiere rapidez y claridad en la toma de decisiones. En este contexto, se adapta perfectamente al objetivo de utilizar datos históricos y métricas de negocio para proyectar la facturación y dimensionar el personal necesario, integrando tanto la lógica operativa como las restricciones de tiempos de gestió en un modelo explicable y eficiente.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408648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50" y="1469387"/>
            <a:ext cx="3989750" cy="2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59548"/>
            <a:ext cx="4267200" cy="297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297500" y="408648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300" y="2493842"/>
            <a:ext cx="2758074" cy="21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00" y="2493825"/>
            <a:ext cx="5518001" cy="24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249" y="1107550"/>
            <a:ext cx="4181175" cy="11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